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7" r:id="rId6"/>
    <p:sldId id="266" r:id="rId7"/>
    <p:sldId id="261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作者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8872" autoAdjust="0"/>
  </p:normalViewPr>
  <p:slideViewPr>
    <p:cSldViewPr snapToGrid="0">
      <p:cViewPr varScale="1">
        <p:scale>
          <a:sx n="63" d="100"/>
          <a:sy n="63" d="100"/>
        </p:scale>
        <p:origin x="282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notesViewPr>
    <p:cSldViewPr snapToGrid="0">
      <p:cViewPr varScale="1">
        <p:scale>
          <a:sx n="104" d="100"/>
          <a:sy n="104" d="100"/>
        </p:scale>
        <p:origin x="5388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3B129C17-9205-4554-BF5C-070656C216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B41E939-D5BE-4B7F-BCD2-05DCC4E5E8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64EF8F-93C5-4541-926C-80DCEAB0E965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2024/11/1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61800B1-1D76-46D4-ADAF-FD5EA7AFBE7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CBFA674-DC58-422B-8963-09FD1B05EDD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A42FE58-2C2A-433E-A3EF-B39ACF97315A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635657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F2E267B-0C99-4BE6-95D3-5B4EB5375E46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97DC217-DF71-1A49-B3EA-559F1F43B0FF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7724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嗨大家好！我是</a:t>
            </a:r>
            <a:r>
              <a:rPr lang="en-US" altLang="zh-TW" dirty="0"/>
              <a:t>Milli</a:t>
            </a:r>
            <a:r>
              <a:rPr lang="zh-TW" altLang="en-US" dirty="0"/>
              <a:t>，一個</a:t>
            </a:r>
            <a:r>
              <a:rPr lang="en-US" altLang="zh-TW" dirty="0"/>
              <a:t>200</a:t>
            </a:r>
            <a:r>
              <a:rPr lang="zh-TW" altLang="en-US" dirty="0"/>
              <a:t>歲的冬天精靈，來自北方的雪國！我從小就對人類世界非常好奇，特別是那些在冰上旋轉的花式滑冰選手，因為他們彷彿也是精靈一樣！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417751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3A84C6-F1CC-263F-0243-6BBFD9E221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916AFBCB-47D4-24EB-E28B-B032AD2A13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19E12F0-57C9-BC4E-C7AC-785E4394BC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所以，我偷偷溜進了人類世界，目標就是</a:t>
            </a:r>
            <a:r>
              <a:rPr lang="en-US" altLang="zh-TW" dirty="0"/>
              <a:t>——</a:t>
            </a:r>
            <a:r>
              <a:rPr lang="zh-TW" altLang="en-US" dirty="0"/>
              <a:t>成為滑冰場中的明日之星！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864D0DB-0B9A-CC27-ABF6-2B97249A027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82354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小小的問題是，我有點兒「特殊」</a:t>
            </a:r>
            <a:r>
              <a:rPr lang="en-US" altLang="zh-TW" dirty="0"/>
              <a:t>——</a:t>
            </a:r>
            <a:r>
              <a:rPr lang="zh-TW" altLang="en-US" dirty="0"/>
              <a:t>偶爾會不小心冒出一點雪花或耳朵，被人類看見會麻煩的！而且身為精靈，我的步伐輕得像雪花，人類教練常抱怨我跳得太「飄」了，</a:t>
            </a:r>
            <a:r>
              <a:rPr lang="en-US" altLang="zh-TW" dirty="0"/>
              <a:t>……</a:t>
            </a:r>
            <a:r>
              <a:rPr lang="zh-TW" altLang="en-US" dirty="0"/>
              <a:t>哎呀，人類的規則真多</a:t>
            </a:r>
            <a:br>
              <a:rPr lang="en-US" altLang="zh-TW" dirty="0"/>
            </a:br>
            <a:r>
              <a:rPr lang="zh-TW" altLang="en-US" dirty="0"/>
              <a:t>。</a:t>
            </a:r>
            <a:endParaRPr lang="en-US" altLang="zh-TW" dirty="0"/>
          </a:p>
          <a:p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 half-body portrait of a main character who appears to be a 15-year-old girl.  gentle smile, light blue hair, blue eyes, hair flows down to her chest. flat chest, Fan Qi</a:t>
            </a:r>
          </a:p>
          <a:p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On both sides of the top of her head, she wears two white rose hair accessories with delicate, ice skating, snowflake on hands, practicing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4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4704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698C3D-2FA4-3605-BF0E-05BEFB46A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4928F96-76E7-AAFB-23BA-56B5CBA659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BE470D0-0079-71EB-5270-AD2982A2B1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所以，我決心好好地學！白天在人類滑冰場上模仿她們的動作，晚上回到雪地裡偷偷練習。別以為我只會弄出雪來，這些高難度跳躍我也能掌握得很好！我也還在學怎麼和人類打交道，怎麼開玩笑不被懷疑，嘿嘿。</a:t>
            </a:r>
          </a:p>
          <a:p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6DB1C1C-4B94-74D6-A1AB-034F23E99C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5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452445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452C9-927B-F8CE-B630-5F13993DA2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2A25E5EA-53F6-9830-83D3-98E92C376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190DECA7-F628-E752-6B34-051707ADE4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終於，我漸漸贏得了大家的關注！人類觀眾總愛叫我「雪花精靈」，以為這是我的暱稱，其實他們猜對一半了</a:t>
            </a:r>
            <a:r>
              <a:rPr lang="en-US" altLang="zh-TW" dirty="0"/>
              <a:t>——</a:t>
            </a:r>
            <a:r>
              <a:rPr lang="zh-TW" altLang="en-US" dirty="0"/>
              <a:t>誰叫我真的有魔法呢？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8F326136-0887-BDAC-D114-C4CD62D010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6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280442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8FD0D-5A92-0EA6-E1E5-860931B80E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9A03E32-63F8-99D4-3E2B-8444FA66030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007FB9D4-15E2-4C3E-C793-F12C7DEAD0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不過有次比賽，一場大雪竟然提前來了！我一激動就不小心「幫」了它一把，讓整場比賽變成了一場雪中舞會。觀眾們似乎開始懷疑起我是不是真的「雪中精靈」。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DE2E66C-A7FE-DF8C-F996-72A665562C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7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278228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99E919-1A50-254A-0A0E-B864D340E0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451D8886-0954-F582-DAF1-A6BA8D1189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B7232138-3C3B-1125-417B-7ABA49778A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為了保持神秘，我決定繼續演下去，但偷偷消除觀眾對大雪的記憶，讓大家彷彿做了場美夢</a:t>
            </a:r>
            <a:endParaRPr lang="en-US" altLang="zh-TW" dirty="0"/>
          </a:p>
          <a:p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a half-body portrait of a main character who appears to be a 15-year-old girl. cast a spell, gentle smile, light blue hair, blue eyes, hair flows down to her chest. flat chest</a:t>
            </a:r>
          </a:p>
          <a:p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On both sides of the top of her head, she wears two white rose hair accessories with delicate, deep purple ribbons hanging underneath. snow magic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B2B5E08F-AC31-D9BD-737E-9280F19FE1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8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62642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4E599E-AE22-4B28-CA0C-79805E7AA6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>
            <a:extLst>
              <a:ext uri="{FF2B5EF4-FFF2-40B4-BE49-F238E27FC236}">
                <a16:creationId xmlns:a16="http://schemas.microsoft.com/office/drawing/2014/main" id="{863FDBC5-7901-4950-3073-CDAEBCB380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>
            <a:extLst>
              <a:ext uri="{FF2B5EF4-FFF2-40B4-BE49-F238E27FC236}">
                <a16:creationId xmlns:a16="http://schemas.microsoft.com/office/drawing/2014/main" id="{D3580BFE-BAAF-031B-D21E-62FAECACEA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所以，我會繼續在人類的滑冰場上飛舞，偷偷帶著一點神秘的雪花！說不定，哪天我會向大家坦白我是來自雪國的精靈，那時候</a:t>
            </a:r>
            <a:r>
              <a:rPr lang="en-US" altLang="zh-TW" dirty="0"/>
              <a:t>……</a:t>
            </a:r>
            <a:r>
              <a:rPr lang="zh-TW" altLang="en-US" dirty="0"/>
              <a:t>我的傳奇就真的開始啦！謝謝大家！</a:t>
            </a:r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53BAB463-5359-6E14-F378-1BC93ACCF2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F97DC217-DF71-1A49-B3EA-559F1F43B0FF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9</a:t>
            </a:fld>
            <a:endParaRPr lang="zh-TW" altLang="en-US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79075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9500507" cy="806675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橢圓​​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1" name="手繪多邊形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9" name="手繪多邊形​​(F)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手繪多邊形​​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6" name="手繪多邊形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2" name="手繪多邊形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8" name="手繪多邊形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時間表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手繪多邊形​​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手繪多邊形​​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53E2FD9-212C-4634-B9BE-2B64514F2F1C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手繪多邊形​​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手繪多邊形​​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手繪多邊形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手繪多邊形​​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8" name="手繪多邊形​​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6B557A9-0E5D-4096-B4AD-E75F2E23F2DD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手繪多邊形​​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手繪多邊形​​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手繪多邊形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手繪多邊形​​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8" name="手繪多邊形​​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179ADB2-D8DE-499A-9C24-143BE3DCBD4B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3" name="內容版面配置區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4" name="內容版面配置區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5" name="內容版面配置區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6" name="內容版面配置區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 rtlCol="0">
            <a:noAutofit/>
          </a:bodyPr>
          <a:lstStyle>
            <a:lvl1pPr marL="0" indent="0">
              <a:buNone/>
              <a:defRPr sz="20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7" name="內容版面配置區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 rtlCol="0">
            <a:noAutofit/>
          </a:bodyPr>
          <a:lstStyle>
            <a:lvl1pPr marL="0" indent="0">
              <a:buNone/>
              <a:defRPr sz="24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 sz="1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 sz="16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最後一張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3" y="3602038"/>
            <a:ext cx="6220277" cy="2247219"/>
          </a:xfrm>
        </p:spPr>
        <p:txBody>
          <a:bodyPr rtlCol="0">
            <a:noAutofit/>
          </a:bodyPr>
          <a:lstStyle>
            <a:lvl1pPr marL="0" indent="0" algn="l">
              <a:buNone/>
              <a:defRPr sz="2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手繪多邊形​​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6" name="手繪多邊形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2" name="手繪多邊形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7" name="手繪多邊形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手繪多邊形​​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手繪多邊形​​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6" name="手繪多邊形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grpSp>
        <p:nvGrpSpPr>
          <p:cNvPr id="9" name="群組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手繪多邊形​​(F)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8" name="手繪多邊形​​(F)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771E5EC9-0AE7-4DA6-91A2-BEB118ECAB88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區段標頭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2" name="手繪多邊形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4" name="手繪多邊形​​(F)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5" name="手繪多邊形​​(F)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3" name="標題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rtlCol="0"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ED008D3D-DF24-4E70-8D79-942759761C05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手繪多邊形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rtlCol="0"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67494" y="3539075"/>
            <a:ext cx="6245912" cy="1406101"/>
          </a:xfrm>
        </p:spPr>
        <p:txBody>
          <a:bodyPr rtlCol="0"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按一下以編輯母片副標題樣式</a:t>
            </a:r>
          </a:p>
        </p:txBody>
      </p:sp>
      <p:grpSp>
        <p:nvGrpSpPr>
          <p:cNvPr id="6" name="群組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手繪多邊形​​(F)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6" name="手繪多邊形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17" name="手繪多邊形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8" name="手繪多邊形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圖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手繪多邊形​​(F)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手繪多邊形​​(F)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FB5FF82-8C05-4030-AB2C-90DFCE26C19B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圖表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群組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手繪多邊形​​(F)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4" name="手繪多邊形​​(F)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rtl="0"/>
              <a:endParaRPr lang="zh-TW" altLang="en-US" noProof="0"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 rtlCol="0">
            <a:noAutofit/>
          </a:bodyPr>
          <a:lstStyle>
            <a:lvl1pPr marL="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9144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13716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1828800" indent="0">
              <a:buNone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10" name="日期版面配置區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D97CEFB-BE58-4E85-9425-C51300490EF7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11" name="頁尾版面配置區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12" name="投影片編號版面配置區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引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 rtlCol="0"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8" name="文字版面配置區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TW" altLang="en-US" noProof="0"/>
              <a:t>“</a:t>
            </a:r>
          </a:p>
        </p:txBody>
      </p:sp>
      <p:sp>
        <p:nvSpPr>
          <p:cNvPr id="10" name="文字版面配置區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 rtlCol="0"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版面配置區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 rtlCol="0"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 rtl="0"/>
            <a:r>
              <a:rPr lang="zh-TW" altLang="en-US" noProof="0"/>
              <a:t>”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40F68810-067D-4444-BD62-8A5F6BA385C9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小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1" name="標題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6" name="圖片版面配置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0" name="文字版面配置區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1" name="文字版面配置區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7" name="圖片版面配置區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2" name="文字版面配置區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3" name="文字版面配置區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8" name="圖片版面配置區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4" name="文字版面配置區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5" name="文字版面配置區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9" name="圖片版面配置區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16" name="文字版面配置區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17" name="文字版面配置區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048C0665-835A-4CF9-BF7B-6D8A73E19DEE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  <p:sp>
        <p:nvSpPr>
          <p:cNvPr id="19" name="手繪多邊形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1" name="手繪多邊形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5" name="手繪多邊形​​(F)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6" name="橢圓​​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7" name="手繪多邊形​​(F)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8" name="手繪多邊形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9" name="手繪多邊形​​(F)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zh-TW" altLang="en-US" noProof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整個團隊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標題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rtlCol="0" anchor="b">
            <a:noAutofit/>
          </a:bodyPr>
          <a:lstStyle>
            <a:lvl1pPr>
              <a:defRPr sz="4800" b="1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6" name="圖片版面配置區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1" name="文字版面配置區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32" name="文字版面配置區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3" name="圖片版面配置區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4" name="文字版面配置區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35" name="文字版面配置區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6" name="圖片版面配置區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37" name="文字版面配置區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38" name="文字版面配置區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39" name="圖片版面配置區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0" name="文字版面配置區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1" name="文字版面配置區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2" name="圖片版面配置區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3" name="文字版面配置區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4" name="文字版面配置區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5" name="圖片版面配置區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6" name="文字版面配置區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47" name="文字版面配置區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48" name="圖片版面配置區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49" name="文字版面配置區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0" name="文字版面配置區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51" name="圖片版面配置區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按一下圖示以新增圖片</a:t>
            </a:r>
          </a:p>
        </p:txBody>
      </p:sp>
      <p:sp>
        <p:nvSpPr>
          <p:cNvPr id="52" name="文字版面配置區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rtlCol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姓名</a:t>
            </a:r>
          </a:p>
        </p:txBody>
      </p:sp>
      <p:sp>
        <p:nvSpPr>
          <p:cNvPr id="53" name="文字版面配置區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lvl="0" rtl="0"/>
            <a:r>
              <a:rPr lang="zh-TW" altLang="en-US" noProof="0"/>
              <a:t>職稱</a:t>
            </a:r>
          </a:p>
        </p:txBody>
      </p:sp>
      <p:sp>
        <p:nvSpPr>
          <p:cNvPr id="18" name="日期版面配置區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75623E1-5DCE-4542-968C-BF94A11D2DD4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22" name="頁尾版面配置區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23" name="投影片編號版面配置區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 rtlCol="0">
            <a:noAutofit/>
          </a:bodyPr>
          <a:lstStyle>
            <a:lvl1pPr>
              <a:defRPr>
                <a:solidFill>
                  <a:schemeClr val="accent3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zh-TW" altLang="en-US" noProof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FCF827C6-B0FB-4CAB-9C5C-422F7C1B12BD}" type="datetime1">
              <a:rPr lang="zh-TW" altLang="en-US" noProof="0" smtClean="0"/>
              <a:t>2024/11/1</a:t>
            </a:fld>
            <a:endParaRPr lang="zh-TW" altLang="en-US" noProof="0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 altLang="en-US" noProof="0"/>
              <a:t>簡報標題</a:t>
            </a:r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294A09A9-5501-47C1-A89A-A340965A2BE2}" type="slidenum">
              <a:rPr lang="en-US" altLang="zh-TW" noProof="0" smtClean="0"/>
              <a:pPr/>
              <a:t>‹#›</a:t>
            </a:fld>
            <a:endParaRPr lang="zh-TW" altLang="en-US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rtlCol="0"/>
          <a:lstStyle/>
          <a:p>
            <a:pPr rtl="0"/>
            <a:r>
              <a:rPr lang="zh-TW" altLang="en-US" dirty="0"/>
              <a:t>自我介紹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 rtlCol="0"/>
          <a:lstStyle/>
          <a:p>
            <a:pPr rtl="0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150" y="283029"/>
            <a:ext cx="1205594" cy="748620"/>
          </a:xfrm>
        </p:spPr>
        <p:txBody>
          <a:bodyPr rtlCol="0"/>
          <a:lstStyle/>
          <a:p>
            <a:pPr rtl="0"/>
            <a:r>
              <a:rPr lang="zh-TW" altLang="en-US" sz="4000" dirty="0"/>
              <a:t>目標</a:t>
            </a:r>
          </a:p>
        </p:txBody>
      </p:sp>
      <p:pic>
        <p:nvPicPr>
          <p:cNvPr id="11" name="圖片 10" descr="一張含有 洋娃娃, 卡通, 雪, 天空 的圖片&#10;&#10;自動產生的描述">
            <a:extLst>
              <a:ext uri="{FF2B5EF4-FFF2-40B4-BE49-F238E27FC236}">
                <a16:creationId xmlns:a16="http://schemas.microsoft.com/office/drawing/2014/main" id="{C97779AD-E544-3CB9-82A3-9931FC08530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6984" r="11747" b="13650"/>
          <a:stretch/>
        </p:blipFill>
        <p:spPr>
          <a:xfrm>
            <a:off x="609599" y="1107627"/>
            <a:ext cx="4746172" cy="5750373"/>
          </a:xfrm>
          <a:prstGeom prst="rect">
            <a:avLst/>
          </a:prstGeom>
        </p:spPr>
      </p:pic>
      <p:sp>
        <p:nvSpPr>
          <p:cNvPr id="16" name="標題 1">
            <a:extLst>
              <a:ext uri="{FF2B5EF4-FFF2-40B4-BE49-F238E27FC236}">
                <a16:creationId xmlns:a16="http://schemas.microsoft.com/office/drawing/2014/main" id="{1125B55D-3F7B-B0EE-F310-8354B68910AA}"/>
              </a:ext>
            </a:extLst>
          </p:cNvPr>
          <p:cNvSpPr txBox="1">
            <a:spLocks/>
          </p:cNvSpPr>
          <p:nvPr/>
        </p:nvSpPr>
        <p:spPr>
          <a:xfrm>
            <a:off x="10986406" y="0"/>
            <a:ext cx="1205594" cy="74862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en-US" altLang="zh-TW" sz="3200" dirty="0">
                <a:solidFill>
                  <a:schemeClr val="bg1"/>
                </a:solidFill>
              </a:rPr>
              <a:t>Milli</a:t>
            </a:r>
            <a:endParaRPr lang="zh-TW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BEF68-4BEA-2553-79B3-D556FB171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97F800DE-8274-6542-4238-F30CDC592345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目標</a:t>
            </a:r>
          </a:p>
        </p:txBody>
      </p:sp>
      <p:pic>
        <p:nvPicPr>
          <p:cNvPr id="16" name="圖片 15" descr="一張含有 足部穿著, 服裝, 卡通, 舞蹈 的圖片&#10;&#10;自動產生的描述">
            <a:extLst>
              <a:ext uri="{FF2B5EF4-FFF2-40B4-BE49-F238E27FC236}">
                <a16:creationId xmlns:a16="http://schemas.microsoft.com/office/drawing/2014/main" id="{30E17B5A-A774-BF40-8EA7-F4939AE1D13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15" r="3891" b="7252"/>
          <a:stretch/>
        </p:blipFill>
        <p:spPr>
          <a:xfrm>
            <a:off x="827315" y="1049107"/>
            <a:ext cx="3853542" cy="580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844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0B30080F-38EF-A8A2-FA0C-83FD36B5AD8B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阻礙</a:t>
            </a:r>
          </a:p>
        </p:txBody>
      </p:sp>
      <p:pic>
        <p:nvPicPr>
          <p:cNvPr id="13" name="圖片 12" descr="一張含有 足部穿著, 卡通, 圖解, 女孩 的圖片&#10;&#10;自動產生的描述">
            <a:extLst>
              <a:ext uri="{FF2B5EF4-FFF2-40B4-BE49-F238E27FC236}">
                <a16:creationId xmlns:a16="http://schemas.microsoft.com/office/drawing/2014/main" id="{E8C244D6-325B-FFE8-61B3-B9594D7E4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86" y="1153886"/>
            <a:ext cx="5704114" cy="5704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CD1DC-CABE-F435-88E0-DA0667762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613D4758-C27E-72D7-6B60-E6B3DB4B615F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努力</a:t>
            </a:r>
          </a:p>
        </p:txBody>
      </p:sp>
      <p:pic>
        <p:nvPicPr>
          <p:cNvPr id="5" name="圖片 4" descr="一張含有 日本動畫, 卡通, 漫畫, 電腦繪圖藝術品 的圖片&#10;&#10;自動產生的描述">
            <a:extLst>
              <a:ext uri="{FF2B5EF4-FFF2-40B4-BE49-F238E27FC236}">
                <a16:creationId xmlns:a16="http://schemas.microsoft.com/office/drawing/2014/main" id="{328837C0-94BF-A3AF-AE86-551312C43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" y="1325880"/>
            <a:ext cx="5532120" cy="5532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44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BEB41C-09E5-C3C6-93B5-37101AD7C8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9073E741-7BC1-140F-63CF-F7BAD595F582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結果</a:t>
            </a:r>
          </a:p>
        </p:txBody>
      </p:sp>
      <p:pic>
        <p:nvPicPr>
          <p:cNvPr id="5" name="圖片 4" descr="一張含有 日本動畫, 卡通, 漫畫, 電腦繪圖藝術品 的圖片&#10;&#10;自動產生的描述">
            <a:extLst>
              <a:ext uri="{FF2B5EF4-FFF2-40B4-BE49-F238E27FC236}">
                <a16:creationId xmlns:a16="http://schemas.microsoft.com/office/drawing/2014/main" id="{11258D10-8529-96F3-96A0-ACAA0AD60B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" y="1295400"/>
            <a:ext cx="55626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8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A37C04-10D1-3E1C-E870-CAABACB692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9FA65EA9-A717-DFC0-EE29-CA49877A1EB1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意外</a:t>
            </a:r>
          </a:p>
        </p:txBody>
      </p:sp>
      <p:pic>
        <p:nvPicPr>
          <p:cNvPr id="3" name="圖片 2" descr="一張含有 日本動畫, 卡通, 漫畫, 電腦繪圖藝術品 的圖片&#10;&#10;自動產生的描述">
            <a:extLst>
              <a:ext uri="{FF2B5EF4-FFF2-40B4-BE49-F238E27FC236}">
                <a16:creationId xmlns:a16="http://schemas.microsoft.com/office/drawing/2014/main" id="{85445829-C2A8-C928-1BD2-F3A6C3104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166" y="1310167"/>
            <a:ext cx="5547833" cy="554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600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DD185F-E0E1-939A-BB3E-540F88CECE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E9F95110-673F-C14A-4C07-52E30E006174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轉彎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2BA56715-42C0-3D75-00FA-ABB1BE25C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" y="1310640"/>
            <a:ext cx="5547360" cy="554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50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11AE3C-6A41-8088-E503-6D723E0770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標題 1">
            <a:extLst>
              <a:ext uri="{FF2B5EF4-FFF2-40B4-BE49-F238E27FC236}">
                <a16:creationId xmlns:a16="http://schemas.microsoft.com/office/drawing/2014/main" id="{EDFD7CA7-6F4D-5F57-AD8C-1187C44CE30C}"/>
              </a:ext>
            </a:extLst>
          </p:cNvPr>
          <p:cNvSpPr txBox="1">
            <a:spLocks/>
          </p:cNvSpPr>
          <p:nvPr/>
        </p:nvSpPr>
        <p:spPr>
          <a:xfrm>
            <a:off x="1145720" y="270249"/>
            <a:ext cx="1455965" cy="81393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sz="4000" dirty="0"/>
              <a:t>結局</a:t>
            </a:r>
          </a:p>
        </p:txBody>
      </p:sp>
      <p:pic>
        <p:nvPicPr>
          <p:cNvPr id="3" name="圖片 2" descr="一張含有 日本動畫, 卡通, 圖解, 虛構角色 的圖片&#10;&#10;自動產生的描述">
            <a:extLst>
              <a:ext uri="{FF2B5EF4-FFF2-40B4-BE49-F238E27FC236}">
                <a16:creationId xmlns:a16="http://schemas.microsoft.com/office/drawing/2014/main" id="{B631DC9C-BC37-4D53-77BC-50BC4B703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84183"/>
            <a:ext cx="5806440" cy="580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9101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257828_TF45331398_Win32" id="{23A4F419-0944-4273-B502-742E5F211EB8}" vid="{3A1ECA11-6685-43D9-8277-0D384E247C8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purl.org/dc/terms/"/>
    <ds:schemaRef ds:uri="http://purl.org/dc/elements/1.1/"/>
    <ds:schemaRef ds:uri="http://www.w3.org/XML/1998/namespace"/>
    <ds:schemaRef ds:uri="http://schemas.openxmlformats.org/package/2006/metadata/core-properties"/>
    <ds:schemaRef ds:uri="http://schemas.microsoft.com/sharepoint/v3"/>
    <ds:schemaRef ds:uri="http://schemas.microsoft.com/office/infopath/2007/PartnerControls"/>
    <ds:schemaRef ds:uri="230e9df3-be65-4c73-a93b-d1236ebd677e"/>
    <ds:schemaRef ds:uri="16c05727-aa75-4e4a-9b5f-8a80a1165891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{C20A1397-39FB-494F-893E-47A1803E0771}tf45331398_win32</Template>
  <TotalTime>229</TotalTime>
  <Words>520</Words>
  <Application>Microsoft Office PowerPoint</Application>
  <PresentationFormat>寬螢幕</PresentationFormat>
  <Paragraphs>33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3" baseType="lpstr">
      <vt:lpstr>Microsoft JhengHei UI</vt:lpstr>
      <vt:lpstr>Arial</vt:lpstr>
      <vt:lpstr>Tenorite</vt:lpstr>
      <vt:lpstr>Office 佈景主題</vt:lpstr>
      <vt:lpstr>自我介紹</vt:lpstr>
      <vt:lpstr>目標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M11315044</dc:creator>
  <cp:lastModifiedBy>M11315044</cp:lastModifiedBy>
  <cp:revision>1</cp:revision>
  <dcterms:created xsi:type="dcterms:W3CDTF">2024-11-01T13:03:02Z</dcterms:created>
  <dcterms:modified xsi:type="dcterms:W3CDTF">2024-11-01T16:52:25Z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